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E85-A19D-4E56-9126-4F6F712C4A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3137-3CF9-4D56-8163-EAF1182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E85-A19D-4E56-9126-4F6F712C4A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3137-3CF9-4D56-8163-EAF1182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E85-A19D-4E56-9126-4F6F712C4A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3137-3CF9-4D56-8163-EAF1182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2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E85-A19D-4E56-9126-4F6F712C4A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3137-3CF9-4D56-8163-EAF1182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1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E85-A19D-4E56-9126-4F6F712C4A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3137-3CF9-4D56-8163-EAF1182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E85-A19D-4E56-9126-4F6F712C4A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3137-3CF9-4D56-8163-EAF1182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3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E85-A19D-4E56-9126-4F6F712C4A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3137-3CF9-4D56-8163-EAF1182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7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E85-A19D-4E56-9126-4F6F712C4A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3137-3CF9-4D56-8163-EAF1182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6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E85-A19D-4E56-9126-4F6F712C4A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3137-3CF9-4D56-8163-EAF1182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7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E85-A19D-4E56-9126-4F6F712C4A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3137-3CF9-4D56-8163-EAF1182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E85-A19D-4E56-9126-4F6F712C4A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3137-3CF9-4D56-8163-EAF1182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1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BE85-A19D-4E56-9126-4F6F712C4AC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3137-3CF9-4D56-8163-EAF1182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1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530" y="2147777"/>
            <a:ext cx="9144000" cy="3276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Permanent </a:t>
            </a:r>
            <a:br>
              <a:rPr lang="en-US" dirty="0" smtClean="0"/>
            </a:br>
            <a:r>
              <a:rPr lang="en-US" dirty="0" smtClean="0"/>
              <a:t>RECYCLED MURAL Installations by 5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br>
              <a:rPr lang="en-US" dirty="0" smtClean="0"/>
            </a:br>
            <a:r>
              <a:rPr lang="en-US" dirty="0" smtClean="0"/>
              <a:t>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4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10" y="858276"/>
            <a:ext cx="8214851" cy="48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2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" b="1045"/>
          <a:stretch/>
        </p:blipFill>
        <p:spPr>
          <a:xfrm>
            <a:off x="3209161" y="260818"/>
            <a:ext cx="6303550" cy="62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4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24090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0" t="3244" r="15721" b="7027"/>
          <a:stretch/>
        </p:blipFill>
        <p:spPr>
          <a:xfrm>
            <a:off x="2928551" y="222422"/>
            <a:ext cx="6301946" cy="61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2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93921" y="246736"/>
            <a:ext cx="6620959" cy="629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4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24090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t="4325" r="17207" b="6487"/>
          <a:stretch/>
        </p:blipFill>
        <p:spPr>
          <a:xfrm>
            <a:off x="2866768" y="296562"/>
            <a:ext cx="6227805" cy="61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8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240906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t="2341" r="16532" b="7208"/>
          <a:stretch/>
        </p:blipFill>
        <p:spPr>
          <a:xfrm rot="5400000">
            <a:off x="2829698" y="296563"/>
            <a:ext cx="6215449" cy="62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34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B0A773404234BB9B84D8A56FBEB9C" ma:contentTypeVersion="15" ma:contentTypeDescription="Create a new document." ma:contentTypeScope="" ma:versionID="3159f48c3b92b37365f70368bbdc4112">
  <xsd:schema xmlns:xsd="http://www.w3.org/2001/XMLSchema" xmlns:xs="http://www.w3.org/2001/XMLSchema" xmlns:p="http://schemas.microsoft.com/office/2006/metadata/properties" xmlns:ns3="bdd76235-d27e-4441-9fcd-a4ddb2e8089b" xmlns:ns4="b8b84fde-bce9-4f4e-8acc-4c7b80c74314" targetNamespace="http://schemas.microsoft.com/office/2006/metadata/properties" ma:root="true" ma:fieldsID="d33751c741e0761251c82b1447861545" ns3:_="" ns4:_="">
    <xsd:import namespace="bdd76235-d27e-4441-9fcd-a4ddb2e8089b"/>
    <xsd:import namespace="b8b84fde-bce9-4f4e-8acc-4c7b80c743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76235-d27e-4441-9fcd-a4ddb2e808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84fde-bce9-4f4e-8acc-4c7b80c743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6EB36-4C8D-4AF1-AD7C-DE56601791D5}">
  <ds:schemaRefs>
    <ds:schemaRef ds:uri="bdd76235-d27e-4441-9fcd-a4ddb2e8089b"/>
    <ds:schemaRef ds:uri="http://schemas.openxmlformats.org/package/2006/metadata/core-properties"/>
    <ds:schemaRef ds:uri="http://purl.org/dc/terms/"/>
    <ds:schemaRef ds:uri="b8b84fde-bce9-4f4e-8acc-4c7b80c74314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7BA5547-49F6-4878-85BF-4E867C68F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d76235-d27e-4441-9fcd-a4ddb2e8089b"/>
    <ds:schemaRef ds:uri="b8b84fde-bce9-4f4e-8acc-4c7b80c743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8EB8F7-C6ED-40DB-B59D-3BA2E067A7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Permanent  RECYCLED MURAL Installations by 5th grade  2019-2020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McDowell, Sonia</dc:creator>
  <cp:lastModifiedBy>McDowell, Sonia</cp:lastModifiedBy>
  <cp:revision>7</cp:revision>
  <dcterms:created xsi:type="dcterms:W3CDTF">2020-01-24T13:14:02Z</dcterms:created>
  <dcterms:modified xsi:type="dcterms:W3CDTF">2020-05-22T15:06:48Z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0x0101004DFB0A773404234BB9B84D8A56FBEB9C</vt:lpwstr>
  </property>
</Properties>
</file>